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1c9ac5ff7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1c9ac5ff7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1c9ac5ff7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1c9ac5ff7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1c9ac5ff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1c9ac5ff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1c9ac5ff7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11c9ac5ff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1c9ac5ff7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1c9ac5ff7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1c9ac5ff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1c9ac5ff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1c9ac5ff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1c9ac5ff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1c9ac5ff7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1c9ac5ff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1c9ac5ff7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1c9ac5ff7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0" l="-558" r="4265" t="0"/>
          <a:stretch/>
        </p:blipFill>
        <p:spPr>
          <a:xfrm>
            <a:off x="-102425" y="-685225"/>
            <a:ext cx="924642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445827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/>
        </p:nvSpPr>
        <p:spPr>
          <a:xfrm>
            <a:off x="2943150" y="3572200"/>
            <a:ext cx="3538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/>
              <a:t>D’autres tests?</a:t>
            </a:r>
            <a:endParaRPr sz="2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ctrTitle"/>
          </p:nvPr>
        </p:nvSpPr>
        <p:spPr>
          <a:xfrm>
            <a:off x="-205049" y="1718725"/>
            <a:ext cx="7259700" cy="19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FEFEF"/>
                </a:solidFill>
              </a:rPr>
              <a:t>Stratégie de tests</a:t>
            </a:r>
            <a:endParaRPr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FEFEF"/>
                </a:solidFill>
              </a:rPr>
              <a:t>Applicat</a:t>
            </a:r>
            <a:r>
              <a:rPr lang="fr">
                <a:solidFill>
                  <a:srgbClr val="EFEFEF"/>
                </a:solidFill>
              </a:rPr>
              <a:t>i</a:t>
            </a:r>
            <a:r>
              <a:rPr lang="fr">
                <a:solidFill>
                  <a:srgbClr val="EFEFEF"/>
                </a:solidFill>
              </a:rPr>
              <a:t>on Immoweb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0" y="-1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1123350" y="629075"/>
            <a:ext cx="2415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La Page index</a:t>
            </a:r>
            <a:endParaRPr sz="2700"/>
          </a:p>
        </p:txBody>
      </p:sp>
      <p:sp>
        <p:nvSpPr>
          <p:cNvPr id="68" name="Google Shape;68;p15"/>
          <p:cNvSpPr txBox="1"/>
          <p:nvPr/>
        </p:nvSpPr>
        <p:spPr>
          <a:xfrm>
            <a:off x="2246675" y="1875975"/>
            <a:ext cx="4628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Tester le chargement de la page index et sa </a:t>
            </a:r>
            <a:r>
              <a:rPr lang="fr" sz="1700"/>
              <a:t>réponse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0" y="-1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1123350" y="629075"/>
            <a:ext cx="2415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Les Routes</a:t>
            </a:r>
            <a:endParaRPr sz="2700"/>
          </a:p>
        </p:txBody>
      </p:sp>
      <p:sp>
        <p:nvSpPr>
          <p:cNvPr id="75" name="Google Shape;75;p16"/>
          <p:cNvSpPr txBox="1"/>
          <p:nvPr/>
        </p:nvSpPr>
        <p:spPr>
          <a:xfrm>
            <a:off x="2246675" y="1875975"/>
            <a:ext cx="4628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Tester chacune des routes individuellement et leurs réponses 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0" y="-1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1123350" y="629075"/>
            <a:ext cx="2415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Les views</a:t>
            </a:r>
            <a:endParaRPr sz="2700"/>
          </a:p>
        </p:txBody>
      </p:sp>
      <p:sp>
        <p:nvSpPr>
          <p:cNvPr id="82" name="Google Shape;82;p17"/>
          <p:cNvSpPr txBox="1"/>
          <p:nvPr/>
        </p:nvSpPr>
        <p:spPr>
          <a:xfrm>
            <a:off x="2246675" y="1875975"/>
            <a:ext cx="462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Tester les bons retours des vues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0" y="-1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1123350" y="629075"/>
            <a:ext cx="4493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Les </a:t>
            </a:r>
            <a:r>
              <a:rPr lang="fr" sz="2700"/>
              <a:t>fonctionnalités</a:t>
            </a:r>
            <a:endParaRPr sz="2700"/>
          </a:p>
        </p:txBody>
      </p:sp>
      <p:sp>
        <p:nvSpPr>
          <p:cNvPr id="89" name="Google Shape;89;p18"/>
          <p:cNvSpPr txBox="1"/>
          <p:nvPr/>
        </p:nvSpPr>
        <p:spPr>
          <a:xfrm>
            <a:off x="2785950" y="1673775"/>
            <a:ext cx="357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Login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Logout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0" y="-1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1123350" y="629075"/>
            <a:ext cx="453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Tester les </a:t>
            </a:r>
            <a:r>
              <a:rPr lang="fr" sz="2700"/>
              <a:t>modèles</a:t>
            </a:r>
            <a:endParaRPr sz="2700"/>
          </a:p>
        </p:txBody>
      </p:sp>
      <p:sp>
        <p:nvSpPr>
          <p:cNvPr id="96" name="Google Shape;96;p19"/>
          <p:cNvSpPr txBox="1"/>
          <p:nvPr/>
        </p:nvSpPr>
        <p:spPr>
          <a:xfrm>
            <a:off x="2123125" y="1648350"/>
            <a:ext cx="367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Biens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Ville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Send_mail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0" y="-1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1123350" y="629075"/>
            <a:ext cx="4706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L’affichage des données sur la partie data view</a:t>
            </a:r>
            <a:endParaRPr sz="2700"/>
          </a:p>
        </p:txBody>
      </p:sp>
      <p:sp>
        <p:nvSpPr>
          <p:cNvPr id="103" name="Google Shape;103;p20"/>
          <p:cNvSpPr txBox="1"/>
          <p:nvPr/>
        </p:nvSpPr>
        <p:spPr>
          <a:xfrm>
            <a:off x="2842050" y="1920925"/>
            <a:ext cx="312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Tableau des données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Nombre  de biens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Prix moyen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0" y="-1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1123350" y="629075"/>
            <a:ext cx="470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L’envoi d’email</a:t>
            </a:r>
            <a:endParaRPr sz="2700"/>
          </a:p>
        </p:txBody>
      </p:sp>
      <p:sp>
        <p:nvSpPr>
          <p:cNvPr id="110" name="Google Shape;110;p21"/>
          <p:cNvSpPr txBox="1"/>
          <p:nvPr/>
        </p:nvSpPr>
        <p:spPr>
          <a:xfrm>
            <a:off x="2235425" y="1651325"/>
            <a:ext cx="368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Tester la bonne marche  de la </a:t>
            </a:r>
            <a:r>
              <a:rPr lang="fr" sz="1600"/>
              <a:t>fonctionnalité</a:t>
            </a:r>
            <a:r>
              <a:rPr lang="fr" sz="1600"/>
              <a:t> d’envoi d’email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